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00CC"/>
    <a:srgbClr val="D99B01"/>
    <a:srgbClr val="FF66CC"/>
    <a:srgbClr val="FF67AC"/>
    <a:srgbClr val="CC0099"/>
    <a:srgbClr val="FFDC47"/>
    <a:srgbClr val="5EEC3C"/>
    <a:srgbClr val="CC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34" autoAdjust="0"/>
  </p:normalViewPr>
  <p:slideViewPr>
    <p:cSldViewPr>
      <p:cViewPr varScale="1">
        <p:scale>
          <a:sx n="90" d="100"/>
          <a:sy n="90" d="100"/>
        </p:scale>
        <p:origin x="90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20A01-65E4-4D78-9482-2328BEB2BBE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C5607-7701-4805-9CE3-F9D2CD9FF35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2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C5607-7701-4805-9CE3-F9D2CD9FF3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84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DSI</a:t>
            </a:r>
            <a:r>
              <a:rPr lang="fr-FR" baseline="0" dirty="0" smtClean="0"/>
              <a:t> MEF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C5607-7701-4805-9CE3-F9D2CD9FF3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78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C5607-7701-4805-9CE3-F9D2CD9FF3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57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50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38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2419045"/>
            <a:ext cx="8246070" cy="773002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3182570"/>
            <a:ext cx="8246070" cy="610821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AF223013-BAAD-4784-9B88-4DDCCA17941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350110"/>
            <a:ext cx="8246070" cy="610820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FF99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960930"/>
            <a:ext cx="8246070" cy="2748684"/>
          </a:xfrm>
        </p:spPr>
        <p:txBody>
          <a:bodyPr/>
          <a:lstStyle>
            <a:lvl1pPr algn="ctr">
              <a:defRPr sz="2800">
                <a:solidFill>
                  <a:srgbClr val="002060"/>
                </a:solidFill>
              </a:defRPr>
            </a:lvl1pPr>
            <a:lvl2pPr algn="ctr">
              <a:defRPr>
                <a:solidFill>
                  <a:srgbClr val="002060"/>
                </a:solidFill>
              </a:defRPr>
            </a:lvl2pPr>
            <a:lvl3pPr algn="ctr">
              <a:defRPr>
                <a:solidFill>
                  <a:srgbClr val="002060"/>
                </a:solidFill>
              </a:defRPr>
            </a:lvl3pPr>
            <a:lvl4pPr algn="ctr">
              <a:defRPr>
                <a:solidFill>
                  <a:srgbClr val="002060"/>
                </a:solidFill>
              </a:defRPr>
            </a:lvl4pPr>
            <a:lvl5pPr algn="ctr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433880"/>
            <a:ext cx="641361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9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198559"/>
            <a:ext cx="6413610" cy="3511061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1350110"/>
            <a:ext cx="8246071" cy="610820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FF99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2140229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571749"/>
            <a:ext cx="4040188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2140229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571749"/>
            <a:ext cx="4041775" cy="2137871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5C64FEC-0EC6-4A1D-A397-6DB8DBF3A92A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TRANSFORMATION DIGITALE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DU MINISTERE DE L’ECONOMIE ET DES FINANCES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 CONTEXTE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60930"/>
            <a:ext cx="8551479" cy="2748684"/>
          </a:xfrm>
        </p:spPr>
        <p:txBody>
          <a:bodyPr/>
          <a:lstStyle/>
          <a:p>
            <a:pPr algn="l"/>
            <a:r>
              <a:rPr lang="en-US" dirty="0" smtClean="0"/>
              <a:t>Le </a:t>
            </a:r>
            <a:r>
              <a:rPr lang="en-US" dirty="0" err="1" smtClean="0"/>
              <a:t>Programme</a:t>
            </a:r>
            <a:r>
              <a:rPr lang="en-US" dirty="0" smtClean="0"/>
              <a:t> </a:t>
            </a:r>
            <a:r>
              <a:rPr lang="en-US" dirty="0" err="1" smtClean="0"/>
              <a:t>d’Actions</a:t>
            </a:r>
            <a:r>
              <a:rPr lang="en-US" dirty="0" smtClean="0"/>
              <a:t> du </a:t>
            </a:r>
            <a:r>
              <a:rPr lang="en-US" dirty="0" err="1" smtClean="0"/>
              <a:t>Gouvernement</a:t>
            </a:r>
            <a:endParaRPr lang="en-US" dirty="0"/>
          </a:p>
          <a:p>
            <a:pPr algn="l"/>
            <a:r>
              <a:rPr lang="en-US" dirty="0" smtClean="0"/>
              <a:t>Le Code du Numérique</a:t>
            </a:r>
            <a:endParaRPr lang="en-US" dirty="0"/>
          </a:p>
          <a:p>
            <a:pPr algn="l"/>
            <a:r>
              <a:rPr lang="en-US" dirty="0" smtClean="0"/>
              <a:t>L’écosystème</a:t>
            </a:r>
          </a:p>
          <a:p>
            <a:pPr algn="l"/>
            <a:r>
              <a:rPr lang="en-US" dirty="0" smtClean="0"/>
              <a:t>La protection des </a:t>
            </a:r>
            <a:r>
              <a:rPr lang="en-US" dirty="0" err="1" smtClean="0"/>
              <a:t>données</a:t>
            </a:r>
            <a:r>
              <a:rPr lang="en-US" dirty="0" smtClean="0"/>
              <a:t> </a:t>
            </a:r>
            <a:r>
              <a:rPr lang="en-US" dirty="0" err="1" smtClean="0"/>
              <a:t>personnelles</a:t>
            </a:r>
            <a:endParaRPr lang="en-US" dirty="0"/>
          </a:p>
          <a:p>
            <a:pPr algn="l"/>
            <a:r>
              <a:rPr lang="en-US" dirty="0" err="1" smtClean="0"/>
              <a:t>Schéma</a:t>
            </a:r>
            <a:r>
              <a:rPr lang="en-US" dirty="0" smtClean="0"/>
              <a:t> </a:t>
            </a:r>
            <a:r>
              <a:rPr lang="en-US" dirty="0" err="1" smtClean="0"/>
              <a:t>Directeur</a:t>
            </a:r>
            <a:r>
              <a:rPr lang="en-US" dirty="0" smtClean="0"/>
              <a:t> National des </a:t>
            </a:r>
            <a:r>
              <a:rPr lang="en-US" dirty="0" err="1" smtClean="0"/>
              <a:t>Systèmes</a:t>
            </a:r>
            <a:r>
              <a:rPr lang="en-US" dirty="0"/>
              <a:t> </a:t>
            </a:r>
            <a:r>
              <a:rPr lang="en-US" dirty="0" err="1" smtClean="0"/>
              <a:t>d’Information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62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1037</TotalTime>
  <Words>72</Words>
  <Application>Microsoft Office PowerPoint</Application>
  <PresentationFormat>Affichage à l'écran (16:9)</PresentationFormat>
  <Paragraphs>28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LA TRANSFORMATION DIGITALE </vt:lpstr>
      <vt:lpstr>LE CONTEXTE</vt:lpstr>
      <vt:lpstr>Slide Title</vt:lpstr>
      <vt:lpstr>Slide Title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Amour</cp:lastModifiedBy>
  <cp:revision>145</cp:revision>
  <dcterms:created xsi:type="dcterms:W3CDTF">2013-08-21T19:17:07Z</dcterms:created>
  <dcterms:modified xsi:type="dcterms:W3CDTF">2018-10-02T09:17:40Z</dcterms:modified>
</cp:coreProperties>
</file>